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93" r:id="rId4"/>
    <p:sldId id="294" r:id="rId5"/>
    <p:sldId id="29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F144E-49FB-4A64-BCE7-662AB24A083E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07BB69-1D77-4250-A7F2-55B8CAD8B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96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7BB69-1D77-4250-A7F2-55B8CAD8B8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04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7BB69-1D77-4250-A7F2-55B8CAD8B8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21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07BB69-1D77-4250-A7F2-55B8CAD8B8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9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705100" cy="24337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Baserunning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1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FF7E-5B14-42E0-9DA1-890309462244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77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84F83-CCDF-49C1-A683-DB5988F9973C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12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61E7-0647-4808-85EC-E167088FCABF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80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88F14-09B0-477D-9993-6A42C85C1F20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06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866A-4959-469D-8E14-80867E190613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18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7CD3-A42B-4140-823A-F07892AF0D53}" type="datetime1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70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11641-75F2-489F-BAEA-7ADF98642898}" type="datetime1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961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4232C-95CE-4724-BDFD-474D01E289DB}" type="datetime1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2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CE288-0457-4D80-B7F5-DDACC31E9DA6}" type="datetime1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89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B440-252D-4ED0-9D88-A625FDF3CE3F}" type="datetime1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48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018" y="167809"/>
            <a:ext cx="7239000" cy="7112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877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BFB9E-F600-4B6D-ABC6-3411734B0591}" type="datetime1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54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D88A2-0581-432B-ABB0-78D90297FAF8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24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35B5E-C082-4CA1-9265-14A2E6379010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8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82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57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7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19200" y="167809"/>
            <a:ext cx="7239000" cy="7112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47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/>
              <a:t>3/18/2019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892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DE39-9870-416B-B5D7-CA088E78921A}" type="datetime1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330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CA48-2936-4A45-AECF-42A62FBFD8B2}" type="datetime1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36"/>
            <a:ext cx="1143000" cy="1028347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381000" y="1143000"/>
            <a:ext cx="845820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48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17334-023A-4761-BFA9-998E29F61F58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9B1CB-0688-4A68-AE5A-FE06E8368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6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9301C-6665-4830-8F74-C231F1FB0787}" type="datetime1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Rule 8: </a:t>
            </a:r>
            <a:r>
              <a:rPr lang="en-US" dirty="0" err="1"/>
              <a:t>Baserunning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50F2A-5DAF-4314-8422-8BD7027F4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37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7"/>
            <a:ext cx="7772400" cy="1470025"/>
          </a:xfrm>
        </p:spPr>
        <p:txBody>
          <a:bodyPr/>
          <a:lstStyle/>
          <a:p>
            <a:r>
              <a:rPr lang="en-US" dirty="0"/>
              <a:t>Mentoring Program Introduction</a:t>
            </a:r>
          </a:p>
        </p:txBody>
      </p:sp>
    </p:spTree>
    <p:extLst>
      <p:ext uri="{BB962C8B-B14F-4D97-AF65-F5344CB8AC3E}">
        <p14:creationId xmlns:p14="http://schemas.microsoft.com/office/powerpoint/2010/main" val="52960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Mentoring Program - Overview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7748" y="1371600"/>
            <a:ext cx="845820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Who can benefit from having a mentor? Almost anyone!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Officials		- New class, first year or two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Just Getting Established	- 2 to 4 </a:t>
            </a:r>
            <a:r>
              <a:rPr lang="en-US" dirty="0" err="1"/>
              <a:t>yrs</a:t>
            </a:r>
            <a:r>
              <a:rPr lang="en-US" dirty="0"/>
              <a:t>, just getting into varsity, transfers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Mid Career		- Moving into playoffs, more regular varsity, </a:t>
            </a:r>
            <a:r>
              <a:rPr lang="en-US" dirty="0" err="1"/>
              <a:t>etc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lvl="1"/>
            <a:r>
              <a:rPr lang="en-US" dirty="0"/>
              <a:t>NOTE: Some – especially Mid Career – can be both mentors AND mentees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1C18CC-DE43-4EAB-B320-A7F32A885B7F}"/>
              </a:ext>
            </a:extLst>
          </p:cNvPr>
          <p:cNvSpPr txBox="1"/>
          <p:nvPr/>
        </p:nvSpPr>
        <p:spPr>
          <a:xfrm>
            <a:off x="367748" y="4038600"/>
            <a:ext cx="845820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What can a mentor provide?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Willingness to share experiences, give perspective and advice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Commitment to open, approachable, and tactfully honest feedback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Sharing what’s worked for them – and what hasn’t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Open that mentoring is a 2-way street and it’s ok if they don’t have all the answers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NOTE: Mentoring is NOT observation/evaluation – that’s complimentary but different</a:t>
            </a:r>
          </a:p>
        </p:txBody>
      </p:sp>
    </p:spTree>
    <p:extLst>
      <p:ext uri="{BB962C8B-B14F-4D97-AF65-F5344CB8AC3E}">
        <p14:creationId xmlns:p14="http://schemas.microsoft.com/office/powerpoint/2010/main" val="98291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Mentoring Program - Overview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1C18CC-DE43-4EAB-B320-A7F32A885B7F}"/>
              </a:ext>
            </a:extLst>
          </p:cNvPr>
          <p:cNvSpPr txBox="1"/>
          <p:nvPr/>
        </p:nvSpPr>
        <p:spPr>
          <a:xfrm>
            <a:off x="367748" y="4188500"/>
            <a:ext cx="8458200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Mentoring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r>
              <a:rPr lang="en-US" dirty="0"/>
              <a:t>Working with mentor	- great in theory but can be tough to arrange</a:t>
            </a:r>
          </a:p>
          <a:p>
            <a:r>
              <a:rPr lang="en-US" dirty="0"/>
              <a:t>Observing		- go watch mentor or – better yet – a game WITH mentor</a:t>
            </a:r>
          </a:p>
          <a:p>
            <a:r>
              <a:rPr lang="en-US" dirty="0"/>
              <a:t>Ad hoc questions		- ask mentor questions as needed, discuss situations</a:t>
            </a:r>
          </a:p>
          <a:p>
            <a:r>
              <a:rPr lang="en-US" dirty="0"/>
              <a:t>Touchbase		- prearranged (phone/email/in person) every few weeks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FE3FF6-19D9-412C-9D19-A542B24248B8}"/>
              </a:ext>
            </a:extLst>
          </p:cNvPr>
          <p:cNvSpPr txBox="1"/>
          <p:nvPr/>
        </p:nvSpPr>
        <p:spPr>
          <a:xfrm>
            <a:off x="367748" y="1295400"/>
            <a:ext cx="84582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What’s needed from mentees?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Enthusiastically participate and take the initiative to learn and reach out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Actively seek feedback, especially constructive feedback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Open to learning, inquisitive, and open to providing feedback - two-way street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Respect for mentor’s time and commitment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Don’t be a ghost - mentee will only get value if they take the initiative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Don’t be a vampire - don’t suck up all the energy and give nothing in return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dirty="0"/>
              <a:t>Most important – set clear goals (and limited goals are fine) on what’s desired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16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9B1CB-0688-4A68-AE5A-FE06E8368496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Mentoring Program - Overview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FE3FF6-19D9-412C-9D19-A542B24248B8}"/>
              </a:ext>
            </a:extLst>
          </p:cNvPr>
          <p:cNvSpPr txBox="1"/>
          <p:nvPr/>
        </p:nvSpPr>
        <p:spPr>
          <a:xfrm>
            <a:off x="367748" y="1295400"/>
            <a:ext cx="8458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What’s next?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If you already have a mentor or a relationship that could become one? GREAT!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If you’d like to be matched up with a mentor: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Send email to </a:t>
            </a:r>
            <a:r>
              <a:rPr lang="en-US" dirty="0" err="1">
                <a:solidFill>
                  <a:srgbClr val="FF0000"/>
                </a:solidFill>
              </a:rPr>
              <a:t>Bessa</a:t>
            </a:r>
            <a:r>
              <a:rPr lang="en-US" dirty="0">
                <a:solidFill>
                  <a:srgbClr val="FF0000"/>
                </a:solidFill>
              </a:rPr>
              <a:t> Faltas – bessafaltas@gmail.com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Feel free to include what you’re looking for, why you’d like a mentor, </a:t>
            </a:r>
            <a:r>
              <a:rPr lang="en-US" dirty="0" err="1"/>
              <a:t>etc</a:t>
            </a:r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Identify your segment (New Official, Just Starting Out, Mid-Career)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9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Again, Mid-Career can be both a mentor AND a mentee – being both can be very rewarding AND help your development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91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13648</TotalTime>
  <Words>399</Words>
  <Application>Microsoft Office PowerPoint</Application>
  <PresentationFormat>On-screen Show (4:3)</PresentationFormat>
  <Paragraphs>56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Wingdings</vt:lpstr>
      <vt:lpstr>Office Theme</vt:lpstr>
      <vt:lpstr>Custom Design</vt:lpstr>
      <vt:lpstr>Mentoring Program Introduction</vt:lpstr>
      <vt:lpstr>2021 Mentoring Program - Overview</vt:lpstr>
      <vt:lpstr>2021 Mentoring Program - Overview</vt:lpstr>
      <vt:lpstr>2021 Mentoring Program - Overview</vt:lpstr>
    </vt:vector>
  </TitlesOfParts>
  <Company>JPMorgan Chase &amp; Co.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Faltas, Bessa</dc:creator>
  <cp:lastModifiedBy>Housam Faltas</cp:lastModifiedBy>
  <cp:revision>125</cp:revision>
  <dcterms:created xsi:type="dcterms:W3CDTF">2017-02-19T20:41:30Z</dcterms:created>
  <dcterms:modified xsi:type="dcterms:W3CDTF">2021-02-22T18:39:07Z</dcterms:modified>
</cp:coreProperties>
</file>